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09A10-98B8-4007-9F53-E0A91A814930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974D-B39A-4570-AECA-E6124C407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966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09A10-98B8-4007-9F53-E0A91A814930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974D-B39A-4570-AECA-E6124C407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12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09A10-98B8-4007-9F53-E0A91A814930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974D-B39A-4570-AECA-E6124C407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482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09A10-98B8-4007-9F53-E0A91A814930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974D-B39A-4570-AECA-E6124C407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460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09A10-98B8-4007-9F53-E0A91A814930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974D-B39A-4570-AECA-E6124C407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67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09A10-98B8-4007-9F53-E0A91A814930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974D-B39A-4570-AECA-E6124C407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67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09A10-98B8-4007-9F53-E0A91A814930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974D-B39A-4570-AECA-E6124C407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4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09A10-98B8-4007-9F53-E0A91A814930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974D-B39A-4570-AECA-E6124C407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341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09A10-98B8-4007-9F53-E0A91A814930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974D-B39A-4570-AECA-E6124C407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758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09A10-98B8-4007-9F53-E0A91A814930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974D-B39A-4570-AECA-E6124C407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456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09A10-98B8-4007-9F53-E0A91A814930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6974D-B39A-4570-AECA-E6124C407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952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09A10-98B8-4007-9F53-E0A91A814930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6974D-B39A-4570-AECA-E6124C4073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89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AutoShape 2" descr="blob:https://web.whatsapp.com/e5e841ac-2fcc-4fde-b985-9171c71812f2"/>
          <p:cNvSpPr>
            <a:spLocks noChangeAspect="1" noChangeArrowheads="1"/>
          </p:cNvSpPr>
          <p:nvPr/>
        </p:nvSpPr>
        <p:spPr bwMode="auto">
          <a:xfrm>
            <a:off x="155575" y="-144463"/>
            <a:ext cx="7889298" cy="2859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2" descr="blob:https://web.whatsapp.com/b9508520-9f0a-4c76-8a2c-73193a9f6f2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36"/>
            <a:ext cx="12192000" cy="6850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914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</p:spTree>
    <p:extLst>
      <p:ext uri="{BB962C8B-B14F-4D97-AF65-F5344CB8AC3E}">
        <p14:creationId xmlns:p14="http://schemas.microsoft.com/office/powerpoint/2010/main" val="1147525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</p:spTree>
    <p:extLst>
      <p:ext uri="{BB962C8B-B14F-4D97-AF65-F5344CB8AC3E}">
        <p14:creationId xmlns:p14="http://schemas.microsoft.com/office/powerpoint/2010/main" val="2520081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</p:spTree>
    <p:extLst>
      <p:ext uri="{BB962C8B-B14F-4D97-AF65-F5344CB8AC3E}">
        <p14:creationId xmlns:p14="http://schemas.microsoft.com/office/powerpoint/2010/main" val="3077605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</p:spTree>
    <p:extLst>
      <p:ext uri="{BB962C8B-B14F-4D97-AF65-F5344CB8AC3E}">
        <p14:creationId xmlns:p14="http://schemas.microsoft.com/office/powerpoint/2010/main" val="20319122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Широкоэкранный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terra</dc:creator>
  <cp:lastModifiedBy>terra</cp:lastModifiedBy>
  <cp:revision>2</cp:revision>
  <dcterms:created xsi:type="dcterms:W3CDTF">2025-08-29T08:12:38Z</dcterms:created>
  <dcterms:modified xsi:type="dcterms:W3CDTF">2025-09-02T11:15:20Z</dcterms:modified>
</cp:coreProperties>
</file>