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835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33698A-708F-4E7E-A47B-BC7BBA7D3D90}" type="datetimeFigureOut">
              <a:rPr lang="ru-RU" smtClean="0"/>
              <a:t>27.09.2022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F4570C-8C6A-4E3E-9E20-DF3D4FA186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2544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187F2-A04E-45AB-BC7E-2D7453D73A2C}" type="datetimeFigureOut">
              <a:rPr lang="ru-RU" smtClean="0"/>
              <a:t>27.09.2022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C73BB-96BA-4BD1-B03A-D53909531F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8546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187F2-A04E-45AB-BC7E-2D7453D73A2C}" type="datetimeFigureOut">
              <a:rPr lang="ru-RU" smtClean="0"/>
              <a:t>27.09.2022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C73BB-96BA-4BD1-B03A-D53909531F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7740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187F2-A04E-45AB-BC7E-2D7453D73A2C}" type="datetimeFigureOut">
              <a:rPr lang="ru-RU" smtClean="0"/>
              <a:t>27.09.2022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C73BB-96BA-4BD1-B03A-D53909531F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6022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187F2-A04E-45AB-BC7E-2D7453D73A2C}" type="datetimeFigureOut">
              <a:rPr lang="ru-RU" smtClean="0"/>
              <a:t>27.09.2022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C73BB-96BA-4BD1-B03A-D53909531F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7553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187F2-A04E-45AB-BC7E-2D7453D73A2C}" type="datetimeFigureOut">
              <a:rPr lang="ru-RU" smtClean="0"/>
              <a:t>27.09.2022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C73BB-96BA-4BD1-B03A-D53909531F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7911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187F2-A04E-45AB-BC7E-2D7453D73A2C}" type="datetimeFigureOut">
              <a:rPr lang="ru-RU" smtClean="0"/>
              <a:t>27.09.2022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C73BB-96BA-4BD1-B03A-D53909531F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2672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187F2-A04E-45AB-BC7E-2D7453D73A2C}" type="datetimeFigureOut">
              <a:rPr lang="ru-RU" smtClean="0"/>
              <a:t>27.09.2022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C73BB-96BA-4BD1-B03A-D53909531F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6867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187F2-A04E-45AB-BC7E-2D7453D73A2C}" type="datetimeFigureOut">
              <a:rPr lang="ru-RU" smtClean="0"/>
              <a:t>27.09.2022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C73BB-96BA-4BD1-B03A-D53909531F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3967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187F2-A04E-45AB-BC7E-2D7453D73A2C}" type="datetimeFigureOut">
              <a:rPr lang="ru-RU" smtClean="0"/>
              <a:t>27.09.2022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C73BB-96BA-4BD1-B03A-D53909531F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2917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187F2-A04E-45AB-BC7E-2D7453D73A2C}" type="datetimeFigureOut">
              <a:rPr lang="ru-RU" smtClean="0"/>
              <a:t>27.09.2022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C73BB-96BA-4BD1-B03A-D53909531F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2225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187F2-A04E-45AB-BC7E-2D7453D73A2C}" type="datetimeFigureOut">
              <a:rPr lang="ru-RU" smtClean="0"/>
              <a:t>27.09.2022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C73BB-96BA-4BD1-B03A-D53909531F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7093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187F2-A04E-45AB-BC7E-2D7453D73A2C}" type="datetimeFigureOut">
              <a:rPr lang="ru-RU" smtClean="0"/>
              <a:t>27.09.2022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C73BB-96BA-4BD1-B03A-D53909531F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9636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516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User24</dc:creator>
  <cp:lastModifiedBy>User25</cp:lastModifiedBy>
  <cp:revision>3</cp:revision>
  <dcterms:created xsi:type="dcterms:W3CDTF">2022-09-23T07:10:53Z</dcterms:created>
  <dcterms:modified xsi:type="dcterms:W3CDTF">2022-09-27T11:18:17Z</dcterms:modified>
</cp:coreProperties>
</file>